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5603-81CC-7A4D-ABE1-E7B4F2BB3CEF}" type="datetimeFigureOut">
              <a:rPr lang="fr-FR" smtClean="0"/>
              <a:t>16/02/18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67F9-22B2-E04B-90A7-D91D82F736FA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924800" cy="787400"/>
          </a:xfrm>
        </p:spPr>
        <p:txBody>
          <a:bodyPr/>
          <a:lstStyle/>
          <a:p>
            <a:r>
              <a:rPr lang="fr-FR" dirty="0" err="1" smtClean="0">
                <a:solidFill>
                  <a:schemeClr val="tx2"/>
                </a:solidFill>
              </a:rPr>
              <a:t>Specifications</a:t>
            </a:r>
            <a:r>
              <a:rPr lang="fr-FR" dirty="0" smtClean="0">
                <a:solidFill>
                  <a:schemeClr val="tx2"/>
                </a:solidFill>
              </a:rPr>
              <a:t> PB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2672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Compatibilité avec l’ancien site</a:t>
            </a: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Structure en catalogue: H/F, Types de produits</a:t>
            </a: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Feuille de style à discuter</a:t>
            </a: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Lecture </a:t>
            </a:r>
            <a:r>
              <a:rPr lang="fr-FR" dirty="0" err="1" smtClean="0">
                <a:solidFill>
                  <a:schemeClr val="tx1"/>
                </a:solidFill>
              </a:rPr>
              <a:t>PC,tablette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smartphone</a:t>
            </a:r>
            <a:endParaRPr lang="fr-FR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Jeux d’images pour les produits: </a:t>
            </a:r>
            <a:r>
              <a:rPr lang="fr-FR" sz="2000" dirty="0" smtClean="0">
                <a:solidFill>
                  <a:schemeClr val="tx1"/>
                </a:solidFill>
              </a:rPr>
              <a:t>plusieurs images défilent pour un produit</a:t>
            </a:r>
            <a:endParaRPr lang="fr-FR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Curseur de prix</a:t>
            </a: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Suivi des clients</a:t>
            </a:r>
          </a:p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Analyse des visites</a:t>
            </a:r>
          </a:p>
          <a:p>
            <a:pPr algn="l">
              <a:buFont typeface="Arial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701"/>
            <a:ext cx="7924800" cy="787400"/>
          </a:xfrm>
        </p:spPr>
        <p:txBody>
          <a:bodyPr/>
          <a:lstStyle/>
          <a:p>
            <a:r>
              <a:rPr lang="fr-FR" dirty="0" smtClean="0">
                <a:solidFill>
                  <a:schemeClr val="accent3"/>
                </a:solidFill>
              </a:rPr>
              <a:t>Propositions SC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054100"/>
            <a:ext cx="8305800" cy="5346699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Valorisation du nouveau site</a:t>
            </a:r>
          </a:p>
          <a:p>
            <a:pPr algn="l">
              <a:buFont typeface="Arial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Aspects techniques: société SI</a:t>
            </a: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Génération de valeur par l’analyse de données</a:t>
            </a:r>
          </a:p>
          <a:p>
            <a:pPr lvl="2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Campagnes de ciblage</a:t>
            </a:r>
          </a:p>
          <a:p>
            <a:pPr lvl="2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Système de recommandation à définir</a:t>
            </a: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Designer pour le style des pages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701"/>
            <a:ext cx="7924800" cy="787400"/>
          </a:xfrm>
        </p:spPr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Propositions SI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054100"/>
            <a:ext cx="8305800" cy="5346699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Schémas de Données</a:t>
            </a:r>
          </a:p>
          <a:p>
            <a:pPr algn="l">
              <a:buFont typeface="Arial"/>
              <a:buChar char="•"/>
            </a:pPr>
            <a:r>
              <a:rPr lang="fr-FR" sz="1500" dirty="0" err="1"/>
              <a:t>----</a:t>
            </a:r>
            <a:r>
              <a:rPr lang="fr-FR" sz="1500" dirty="0"/>
              <a:t> Table structure for table `</a:t>
            </a:r>
            <a:r>
              <a:rPr lang="fr-FR" sz="1500" dirty="0" err="1"/>
              <a:t>LesAchats`-</a:t>
            </a:r>
            <a:r>
              <a:rPr lang="fr-FR" sz="1500" dirty="0" err="1" smtClean="0"/>
              <a:t>-</a:t>
            </a:r>
            <a:endParaRPr lang="fr-FR" sz="1500" dirty="0" smtClean="0"/>
          </a:p>
          <a:p>
            <a:pPr algn="l">
              <a:buFont typeface="Arial"/>
              <a:buChar char="•"/>
            </a:pPr>
            <a:r>
              <a:rPr lang="fr-FR" sz="1500" dirty="0" smtClean="0"/>
              <a:t>CREATE </a:t>
            </a:r>
            <a:r>
              <a:rPr lang="fr-FR" sz="1500" dirty="0"/>
              <a:t>TABLE IF NOT EXISTS `</a:t>
            </a:r>
            <a:r>
              <a:rPr lang="fr-FR" sz="1500" dirty="0" err="1"/>
              <a:t>LesAchats</a:t>
            </a:r>
            <a:r>
              <a:rPr lang="fr-FR" sz="1500" dirty="0"/>
              <a:t>` (  `</a:t>
            </a:r>
            <a:r>
              <a:rPr lang="fr-FR" sz="1500" dirty="0" err="1"/>
              <a:t>numClient</a:t>
            </a:r>
            <a:r>
              <a:rPr lang="fr-FR" sz="1500" dirty="0"/>
              <a:t>` int(11) NOT NULL,  `</a:t>
            </a:r>
            <a:r>
              <a:rPr lang="fr-FR" sz="1500" dirty="0" err="1"/>
              <a:t>numProd</a:t>
            </a:r>
            <a:r>
              <a:rPr lang="fr-FR" sz="1500" dirty="0"/>
              <a:t>` int(11) NOT NULL,  `date` </a:t>
            </a:r>
            <a:r>
              <a:rPr lang="fr-FR" sz="1500" dirty="0" err="1"/>
              <a:t>datetime</a:t>
            </a:r>
            <a:r>
              <a:rPr lang="fr-FR" sz="1500" dirty="0"/>
              <a:t> NOT NULL,  `</a:t>
            </a:r>
            <a:r>
              <a:rPr lang="fr-FR" sz="1500" dirty="0" err="1"/>
              <a:t>quantite</a:t>
            </a:r>
            <a:r>
              <a:rPr lang="fr-FR" sz="1500" dirty="0"/>
              <a:t>` int(11) NOT NULL,  `</a:t>
            </a:r>
            <a:r>
              <a:rPr lang="fr-FR" sz="1500" dirty="0" err="1"/>
              <a:t>prixUnitaire</a:t>
            </a:r>
            <a:r>
              <a:rPr lang="fr-FR" sz="1500" dirty="0"/>
              <a:t>` double NOT NULL) ENGINE=</a:t>
            </a:r>
            <a:r>
              <a:rPr lang="fr-FR" sz="1500" dirty="0" err="1"/>
              <a:t>MyISAM</a:t>
            </a:r>
            <a:r>
              <a:rPr lang="fr-FR" sz="1500" dirty="0"/>
              <a:t> DEFAULT CHARSET=latin1</a:t>
            </a:r>
            <a:r>
              <a:rPr lang="fr-FR" sz="1500" dirty="0" smtClean="0"/>
              <a:t>;</a:t>
            </a:r>
            <a:r>
              <a:rPr lang="fr-FR" sz="1600" dirty="0" smtClean="0"/>
              <a:t> </a:t>
            </a:r>
          </a:p>
          <a:p>
            <a:pPr algn="l">
              <a:buFont typeface="Arial"/>
              <a:buChar char="•"/>
            </a:pPr>
            <a:endParaRPr lang="fr-FR" sz="1600" dirty="0"/>
          </a:p>
          <a:p>
            <a:pPr algn="l">
              <a:buFont typeface="Arial"/>
              <a:buChar char="•"/>
            </a:pPr>
            <a:r>
              <a:rPr lang="fr-FR" sz="1600" dirty="0" smtClean="0"/>
              <a:t>CREATE </a:t>
            </a:r>
            <a:r>
              <a:rPr lang="fr-FR" sz="1600" dirty="0"/>
              <a:t>TABLE IF NOT EXISTS `</a:t>
            </a:r>
            <a:r>
              <a:rPr lang="fr-FR" sz="1600" dirty="0" err="1"/>
              <a:t>LesClients</a:t>
            </a:r>
            <a:r>
              <a:rPr lang="fr-FR" sz="1600" dirty="0"/>
              <a:t>` (  `</a:t>
            </a:r>
            <a:r>
              <a:rPr lang="fr-FR" sz="1600" dirty="0" err="1"/>
              <a:t>numSecu</a:t>
            </a:r>
            <a:r>
              <a:rPr lang="fr-FR" sz="1600" dirty="0"/>
              <a:t>` int(11) NOT NULL,  `nom` varchar(256) NOT NULL,  `</a:t>
            </a:r>
            <a:r>
              <a:rPr lang="fr-FR" sz="1600" dirty="0" err="1"/>
              <a:t>prenom</a:t>
            </a:r>
            <a:r>
              <a:rPr lang="fr-FR" sz="1600" dirty="0"/>
              <a:t>` varchar(256) NOT NULL,  `</a:t>
            </a:r>
            <a:r>
              <a:rPr lang="fr-FR" sz="1600" dirty="0" err="1"/>
              <a:t>age</a:t>
            </a:r>
            <a:r>
              <a:rPr lang="fr-FR" sz="1600" dirty="0"/>
              <a:t>` int(11) NOT NULL,  `sexe` </a:t>
            </a:r>
            <a:r>
              <a:rPr lang="fr-FR" sz="1600" dirty="0" err="1"/>
              <a:t>enum</a:t>
            </a:r>
            <a:r>
              <a:rPr lang="fr-FR" sz="1600" dirty="0"/>
              <a:t>('M','F') NOT NULL,  `adresse` varchar(256) NOT NULL,  `</a:t>
            </a:r>
            <a:r>
              <a:rPr lang="fr-FR" sz="1600" dirty="0" err="1"/>
              <a:t>csp</a:t>
            </a:r>
            <a:r>
              <a:rPr lang="fr-FR" sz="1600" dirty="0"/>
              <a:t>` </a:t>
            </a:r>
            <a:r>
              <a:rPr lang="fr-FR" sz="1600" dirty="0" err="1"/>
              <a:t>enum('Ouvrier','Employe','PI','Cadre</a:t>
            </a:r>
            <a:r>
              <a:rPr lang="fr-FR" sz="1600" dirty="0"/>
              <a:t>') NOT NULL,  `email` varchar(256) NOT NULL,  `tel` varchar(256) NOT NULL,  PRIMARY KEY  (`</a:t>
            </a:r>
            <a:r>
              <a:rPr lang="fr-FR" sz="1600" dirty="0" err="1"/>
              <a:t>numSecu</a:t>
            </a:r>
            <a:r>
              <a:rPr lang="fr-FR" sz="1600" dirty="0"/>
              <a:t>`)) ENGINE=</a:t>
            </a:r>
            <a:r>
              <a:rPr lang="fr-FR" sz="1600" dirty="0" err="1"/>
              <a:t>MyISAM</a:t>
            </a:r>
            <a:r>
              <a:rPr lang="fr-FR" sz="1600" dirty="0"/>
              <a:t> DEFAULT CHARSET=latin1</a:t>
            </a:r>
            <a:r>
              <a:rPr lang="fr-FR" sz="1600" dirty="0" smtClean="0"/>
              <a:t>;</a:t>
            </a:r>
          </a:p>
          <a:p>
            <a:pPr algn="l">
              <a:buFont typeface="Arial"/>
              <a:buChar char="•"/>
            </a:pPr>
            <a:endParaRPr lang="fr-FR" sz="1600" dirty="0"/>
          </a:p>
          <a:p>
            <a:pPr algn="l"/>
            <a:r>
              <a:rPr lang="fr-FR" sz="1600" dirty="0" smtClean="0"/>
              <a:t> </a:t>
            </a:r>
          </a:p>
          <a:p>
            <a:pPr algn="l">
              <a:buFont typeface="Arial"/>
              <a:buChar char="•"/>
            </a:pPr>
            <a:r>
              <a:rPr lang="fr-FR" sz="1600" dirty="0" smtClean="0"/>
              <a:t>CREATE </a:t>
            </a:r>
            <a:r>
              <a:rPr lang="fr-FR" sz="1600" dirty="0"/>
              <a:t>TABLE IF NOT EXISTS `</a:t>
            </a:r>
            <a:r>
              <a:rPr lang="fr-FR" sz="1600" dirty="0" err="1"/>
              <a:t>LesProduits</a:t>
            </a:r>
            <a:r>
              <a:rPr lang="fr-FR" sz="1600" dirty="0"/>
              <a:t>` (  `</a:t>
            </a:r>
            <a:r>
              <a:rPr lang="fr-FR" sz="1600" dirty="0" err="1"/>
              <a:t>numProd</a:t>
            </a:r>
            <a:r>
              <a:rPr lang="fr-FR" sz="1600" dirty="0"/>
              <a:t>` int(11) NOT NULL,  `nom` varchar(256) NOT NULL,  `type` </a:t>
            </a:r>
            <a:r>
              <a:rPr lang="fr-FR" sz="1600" dirty="0" err="1"/>
              <a:t>enum('classique','pop','rock','chanson','r&amp;b/soul','hip</a:t>
            </a:r>
            <a:r>
              <a:rPr lang="fr-FR" sz="1600" dirty="0"/>
              <a:t> hop') NOT NULL,  `artiste` varchar(256) NOT NULL,  `</a:t>
            </a:r>
            <a:r>
              <a:rPr lang="fr-FR" sz="1600" dirty="0" err="1"/>
              <a:t>prixAchat</a:t>
            </a:r>
            <a:r>
              <a:rPr lang="fr-FR" sz="1600" dirty="0"/>
              <a:t>` double NOT NULL,  PRIMARY KEY  (`</a:t>
            </a:r>
            <a:r>
              <a:rPr lang="fr-FR" sz="1600" dirty="0" err="1"/>
              <a:t>numProd</a:t>
            </a:r>
            <a:r>
              <a:rPr lang="fr-FR" sz="1600" dirty="0"/>
              <a:t>`)) ENGINE=</a:t>
            </a:r>
            <a:r>
              <a:rPr lang="fr-FR" sz="1600" dirty="0" err="1"/>
              <a:t>MyISAM</a:t>
            </a:r>
            <a:r>
              <a:rPr lang="fr-FR" sz="1600" dirty="0"/>
              <a:t> DEFAULT CHARSET=latin1;</a:t>
            </a:r>
            <a:endParaRPr lang="fr-FR" sz="15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701"/>
            <a:ext cx="7924800" cy="787400"/>
          </a:xfrm>
        </p:spPr>
        <p:txBody>
          <a:bodyPr/>
          <a:lstStyle/>
          <a:p>
            <a:r>
              <a:rPr lang="fr-FR" dirty="0" smtClean="0">
                <a:solidFill>
                  <a:srgbClr val="C0504D"/>
                </a:solidFill>
              </a:rPr>
              <a:t>Propositions SI</a:t>
            </a:r>
            <a:endParaRPr lang="fr-FR" dirty="0">
              <a:solidFill>
                <a:srgbClr val="C0504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054100"/>
            <a:ext cx="8305800" cy="5346699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Schémas de Traitement</a:t>
            </a:r>
          </a:p>
          <a:p>
            <a:pPr algn="l">
              <a:buFont typeface="Arial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Défilé de pages: </a:t>
            </a:r>
            <a:r>
              <a:rPr lang="fr-FR" dirty="0" err="1" smtClean="0">
                <a:solidFill>
                  <a:schemeClr val="tx1"/>
                </a:solidFill>
              </a:rPr>
              <a:t>Javascript</a:t>
            </a: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Curseur: </a:t>
            </a:r>
            <a:r>
              <a:rPr lang="fr-FR" dirty="0" err="1" smtClean="0">
                <a:solidFill>
                  <a:schemeClr val="tx1"/>
                </a:solidFill>
              </a:rPr>
              <a:t>Javascript</a:t>
            </a: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Suivi de l’historique: PHP, Historique et </a:t>
            </a:r>
            <a:r>
              <a:rPr lang="fr-FR" dirty="0" err="1" smtClean="0">
                <a:solidFill>
                  <a:schemeClr val="tx1"/>
                </a:solidFill>
              </a:rPr>
              <a:t>GoogleAnalytics</a:t>
            </a: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Analyse de données: </a:t>
            </a:r>
            <a:r>
              <a:rPr lang="fr-FR" dirty="0" err="1" smtClean="0">
                <a:solidFill>
                  <a:schemeClr val="tx1"/>
                </a:solidFill>
              </a:rPr>
              <a:t>Jpivot</a:t>
            </a: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Feuilles de style: </a:t>
            </a:r>
            <a:r>
              <a:rPr lang="fr-FR" dirty="0" err="1" smtClean="0">
                <a:solidFill>
                  <a:schemeClr val="tx1"/>
                </a:solidFill>
              </a:rPr>
              <a:t>css</a:t>
            </a:r>
            <a:endParaRPr lang="fr-FR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CMS: </a:t>
            </a:r>
            <a:r>
              <a:rPr lang="fr-FR" dirty="0" err="1" smtClean="0">
                <a:solidFill>
                  <a:schemeClr val="tx1"/>
                </a:solidFill>
              </a:rPr>
              <a:t>Drupal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430</Words>
  <Application>Microsoft Macintosh PowerPoint</Application>
  <PresentationFormat>Présentation à l'écran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Specifications PB</vt:lpstr>
      <vt:lpstr>Propositions SC</vt:lpstr>
      <vt:lpstr>Propositions SI</vt:lpstr>
      <vt:lpstr>Propositions SI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Specifications PB</dc:title>
  <dc:creator>Michel de Rougemont</dc:creator>
  <cp:lastModifiedBy>Michel de Rougemont</cp:lastModifiedBy>
  <cp:revision>4</cp:revision>
  <dcterms:created xsi:type="dcterms:W3CDTF">2018-02-16T11:38:08Z</dcterms:created>
  <dcterms:modified xsi:type="dcterms:W3CDTF">2018-02-16T12:02:57Z</dcterms:modified>
</cp:coreProperties>
</file>